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1436" autoAdjust="0"/>
  </p:normalViewPr>
  <p:slideViewPr>
    <p:cSldViewPr>
      <p:cViewPr varScale="1">
        <p:scale>
          <a:sx n="69" d="100"/>
          <a:sy n="69" d="100"/>
        </p:scale>
        <p:origin x="-1292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1/26/2017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2017/1/26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2017/1/26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ptjh1001</cp:lastModifiedBy>
  <cp:revision>2388</cp:revision>
  <cp:lastPrinted>2017-01-25T01:44:36Z</cp:lastPrinted>
  <dcterms:created xsi:type="dcterms:W3CDTF">2012-10-01T10:45:38Z</dcterms:created>
  <dcterms:modified xsi:type="dcterms:W3CDTF">2017-01-26T07:26:31Z</dcterms:modified>
</cp:coreProperties>
</file>