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0" roundtripDataSignature="AMtx7mhNpJcFMUH14YackCiLghu5zsGrD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空白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6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6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物件" type="obj">
  <p:cSld name="OBJEC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/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5"/>
          <p:cNvSpPr txBox="1"/>
          <p:nvPr>
            <p:ph idx="1" type="body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5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5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投影片" type="title">
  <p:cSld name="TITLE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5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6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81" name="Google Shape;81;p16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6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6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直排標題及文字" type="vertTitleAndTx">
  <p:cSld name="VERTICAL_TITLE_AND_VERTICAL_TEX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7"/>
          <p:cNvSpPr txBox="1"/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7"/>
          <p:cNvSpPr txBox="1"/>
          <p:nvPr>
            <p:ph idx="1" type="body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" name="Google Shape;22;p7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7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7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直排文字" type="vertTx">
  <p:cSld name="VERTICAL_TEX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/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1" type="body"/>
          </p:nvPr>
        </p:nvSpPr>
        <p:spPr>
          <a:xfrm rot="5400000">
            <a:off x="2396331" y="57943"/>
            <a:ext cx="4351337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8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8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8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含標題的圖片" type="picTx">
  <p:cSld name="PICTURE_WITH_CAPTIO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9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9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35" name="Google Shape;35;p9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9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9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含標題的內容" type="objTx">
  <p:cSld name="OBJECT_WITH_CAPTIO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0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41" name="Google Shape;41;p10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42" name="Google Shape;42;p10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0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0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只有標題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/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對" type="twoTxTwoObj">
  <p:cSld name="TWO_OBJECTS_WITH_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2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3" name="Google Shape;53;p12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4" name="Google Shape;54;p12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5" name="Google Shape;55;p12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2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2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兩項物件" type="twoObj">
  <p:cSld name="TWO_OBJECTS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3"/>
          <p:cNvSpPr txBox="1"/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3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13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" name="Google Shape;63;p13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3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3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章節標題" type="secHead">
  <p:cSld name="SECTION_HEADER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5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4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9" name="Google Shape;69;p14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4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4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/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5"/>
          <p:cNvSpPr txBox="1"/>
          <p:nvPr>
            <p:ph idx="1" type="body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115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115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5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5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5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youtube.com/watch?v=s_Ufw28A0x8" TargetMode="External"/><Relationship Id="rId4" Type="http://schemas.openxmlformats.org/officeDocument/2006/relationships/hyperlink" Target="https://www.youtube.com/watch?v=s_Ufw28A0x8" TargetMode="External"/><Relationship Id="rId5" Type="http://schemas.openxmlformats.org/officeDocument/2006/relationships/image" Target="../media/image5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36512" y="-100012"/>
            <a:ext cx="9180512" cy="699452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/>
          <p:nvPr/>
        </p:nvSpPr>
        <p:spPr>
          <a:xfrm>
            <a:off x="2339975" y="1916112"/>
            <a:ext cx="7056437" cy="830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</a:pPr>
            <a:r>
              <a:rPr b="1" i="0" lang="en-US" sz="4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我為自己加油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/>
          <p:nvPr/>
        </p:nvSpPr>
        <p:spPr>
          <a:xfrm>
            <a:off x="611187" y="476250"/>
            <a:ext cx="8064500" cy="769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DFKai-SB"/>
              <a:buNone/>
            </a:pPr>
            <a:r>
              <a:rPr b="0" i="0" lang="en-US" sz="4400" u="none" cap="none" strike="noStrike">
                <a:solidFill>
                  <a:srgbClr val="002060"/>
                </a:solidFill>
                <a:latin typeface="DFKai-SB"/>
                <a:ea typeface="DFKai-SB"/>
                <a:cs typeface="DFKai-SB"/>
                <a:sym typeface="DFKai-SB"/>
              </a:rPr>
              <a:t>名人的故事</a:t>
            </a:r>
            <a:endParaRPr/>
          </a:p>
        </p:txBody>
      </p:sp>
      <p:sp>
        <p:nvSpPr>
          <p:cNvPr id="95" name="Google Shape;95;p2"/>
          <p:cNvSpPr txBox="1"/>
          <p:nvPr/>
        </p:nvSpPr>
        <p:spPr>
          <a:xfrm>
            <a:off x="377825" y="1484312"/>
            <a:ext cx="8532812" cy="10779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影片欣賞：</a:t>
            </a:r>
            <a:r>
              <a:rPr b="0" i="0" lang="en-US" sz="32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用腳飛翔的女孩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hlinkClick r:id="rId4">
                <a:extLst>
                  <a:ext uri="{A12FA001-AC4F-418D-AE19-62706E023703}">
                    <ahyp:hlinkClr val="tx"/>
                  </a:ext>
                </a:extLst>
              </a:hlinkClick>
            </a:endParaRPr>
          </a:p>
        </p:txBody>
      </p:sp>
      <p:sp>
        <p:nvSpPr>
          <p:cNvPr id="96" name="Google Shape;96;p2"/>
          <p:cNvSpPr txBox="1"/>
          <p:nvPr/>
        </p:nvSpPr>
        <p:spPr>
          <a:xfrm>
            <a:off x="250825" y="2276475"/>
            <a:ext cx="8281987" cy="2554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蓮娜雖然有著殘缺的身體，自幼就需面對生活的不便，但因為他的父母及他自己樂觀積極的人生觀，不但創造了生命奇蹟，更用他的生命照亮了許多黑暗的角落，溫暖了許多空虛的心靈。</a:t>
            </a:r>
            <a:endParaRPr/>
          </a:p>
        </p:txBody>
      </p:sp>
      <p:pic>
        <p:nvPicPr>
          <p:cNvPr id="97" name="Google Shape;97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348037" y="4508500"/>
            <a:ext cx="4327525" cy="234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"/>
          <p:cNvSpPr txBox="1"/>
          <p:nvPr/>
        </p:nvSpPr>
        <p:spPr>
          <a:xfrm>
            <a:off x="395287" y="836612"/>
            <a:ext cx="8280400" cy="2554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同學們，在學習的過程中，你曾經遇過什麼困難或挫折嗎？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當困難或挫折產生時，你通常有什麼情緒呢？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在面對困難或挫折時，你曾經用過什麼方法來解決呢？</a:t>
            </a:r>
            <a:endParaRPr/>
          </a:p>
        </p:txBody>
      </p:sp>
      <p:pic>
        <p:nvPicPr>
          <p:cNvPr id="103" name="Google Shape;103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25400" y="3626712"/>
            <a:ext cx="4762500" cy="2873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 txBox="1"/>
          <p:nvPr/>
        </p:nvSpPr>
        <p:spPr>
          <a:xfrm>
            <a:off x="684212" y="333375"/>
            <a:ext cx="7775575" cy="4894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DFKai-SB"/>
              <a:buNone/>
            </a:pPr>
            <a:r>
              <a:rPr b="0" i="0" lang="en-US" sz="320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每個人在生命中，難免都會遇到一些困難或挫折，若我們只是讓自己的情緒停在挫折中，事情不易好轉，若我們能積極面對困難，去思考或與別人討論解決的方法，將會讓我們更加茁壯！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4000"/>
              <a:buFont typeface="DFKai-SB"/>
              <a:buNone/>
            </a:pPr>
            <a:r>
              <a:rPr b="0" i="0" lang="en-US" sz="4000" u="none">
                <a:solidFill>
                  <a:srgbClr val="00B0F0"/>
                </a:solidFill>
                <a:latin typeface="DFKai-SB"/>
                <a:ea typeface="DFKai-SB"/>
                <a:cs typeface="DFKai-SB"/>
                <a:sym typeface="DFKai-SB"/>
              </a:rPr>
              <a:t>自己的人生自己把握！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4000"/>
              <a:buFont typeface="DFKai-SB"/>
              <a:buNone/>
            </a:pPr>
            <a:r>
              <a:rPr b="0" i="0" lang="en-US" sz="4000" u="none">
                <a:solidFill>
                  <a:srgbClr val="00B0F0"/>
                </a:solidFill>
                <a:latin typeface="DFKai-SB"/>
                <a:ea typeface="DFKai-SB"/>
                <a:cs typeface="DFKai-SB"/>
                <a:sym typeface="DFKai-SB"/>
              </a:rPr>
              <a:t>用積極的態度面對困難！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4000"/>
              <a:buFont typeface="DFKai-SB"/>
              <a:buNone/>
            </a:pPr>
            <a:r>
              <a:rPr b="0" i="0" lang="en-US" sz="4000" u="none">
                <a:solidFill>
                  <a:srgbClr val="00B0F0"/>
                </a:solidFill>
                <a:latin typeface="DFKai-SB"/>
                <a:ea typeface="DFKai-SB"/>
                <a:cs typeface="DFKai-SB"/>
                <a:sym typeface="DFKai-SB"/>
              </a:rPr>
              <a:t>為自己加油！</a:t>
            </a:r>
            <a:endParaRPr/>
          </a:p>
        </p:txBody>
      </p:sp>
      <p:pic>
        <p:nvPicPr>
          <p:cNvPr id="109" name="Google Shape;109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88125" y="4581525"/>
            <a:ext cx="2430462" cy="25733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2003-09-18T10:31:48Z</dcterms:created>
  <dc:creator>輔導主任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